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C77"/>
    <a:srgbClr val="E529CD"/>
    <a:srgbClr val="E62854"/>
    <a:srgbClr val="FF9D8D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7505" y="0"/>
            <a:ext cx="3857625" cy="6858000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4167505" y="243205"/>
            <a:ext cx="3856990" cy="4483100"/>
          </a:xfrm>
        </p:spPr>
        <p:txBody>
          <a:bodyPr/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又到了一年中寒冷的冬季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你收到了一封马特里奥派对的邀请函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你憧憬着这是心目中理想的派对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顶着寒风来到了邀请函上地址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却发现这更像是一个马戏团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你选择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277995" y="4483100"/>
            <a:ext cx="150685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进入马戏团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124575" y="4483100"/>
            <a:ext cx="176085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不进入马戏团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7505" y="1590675"/>
            <a:ext cx="3857625" cy="167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你正想询问这是谁丢的拐杖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一个工作人员找到了你想拿走这跟拐杖并归还失主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这时你会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447540" y="3872865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跟他一起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428740" y="3872865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独自留下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6870" y="702310"/>
            <a:ext cx="3857625" cy="3300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相比于绚烂的灯光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你还是更喜欢动人的音乐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你快步走了进去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却发现自己还是来晚了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只有第一排和最后一排有位置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你最终选择了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315710" y="406781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最后一排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02810" y="4067810"/>
            <a:ext cx="1109980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第一排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7505" y="200660"/>
            <a:ext cx="3857625" cy="4358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为了满足你对音乐的热爱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你走到了第一排最显眼的位置上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音乐会上你不断和歌手进行眼神交流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欢乐与激动如电流般传递至内心深处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音乐会结束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很多人上台索要签名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你选择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428740" y="4558665"/>
            <a:ext cx="760730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离场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879975" y="4558665"/>
            <a:ext cx="1109980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跟上去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7505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6870" y="927100"/>
            <a:ext cx="3857625" cy="20516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推开门以后，你看到了两幅海报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一个是美丽动人的舞蹈表演，一个是神秘莫测的魔术表演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你选择了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446905" y="334645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魔术表演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351905" y="334645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舞蹈表演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4167505" y="636905"/>
            <a:ext cx="3856990" cy="3143250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你觉得这就是一个骗局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心里憧憬的完美派对也化为泡影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你非常生气，转身离开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突然背后响起了音乐，灯光照亮了黑夜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 b="1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</a:t>
            </a:r>
            <a:endParaRPr lang="zh-CN" altLang="en-US" b="1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624705" y="432308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无心观赏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39205" y="432308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好奇观望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7505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7505" y="897890"/>
            <a:ext cx="3857625" cy="3188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进入会场，你找到了一个不错的位置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不一会儿，一群孩子蹦蹦跳跳地走上了舞台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你有点惊讶，毕竟他们看起来不会跳舞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这时你会选择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965065" y="4086860"/>
            <a:ext cx="760730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留下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475095" y="4086860"/>
            <a:ext cx="760730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离开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7505" y="749300"/>
            <a:ext cx="3857625" cy="298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虽然这群孩子看起来不是很专业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但是你还是被他们可爱的面孔吸引了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你留了下来认真观看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突然孩子们邀请你一起上台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你会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669790" y="393827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大胆上台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333490" y="393827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委婉拒绝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7505" y="647700"/>
            <a:ext cx="3857625" cy="3188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虽然你很想看一次轻松愉快的舞蹈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但是尝试揭秘魔术更是让你无比兴奋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所以你还是选择了魔术表演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但是表演者都画着奇异的妆容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很多人望而却步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你选择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480560" y="4034155"/>
            <a:ext cx="150685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坚持看下去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285865" y="4034155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逃离现场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7505" y="0"/>
            <a:ext cx="3857625" cy="6858000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/>
        </p:nvSpPr>
        <p:spPr>
          <a:xfrm>
            <a:off x="4167505" y="1731010"/>
            <a:ext cx="3856990" cy="16960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欢快的音乐和绚丽的灯光还是吸引了你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你内心有所纠结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最终你决定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620260" y="4210685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回去看看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372860" y="4210685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继续离开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7505" y="740410"/>
            <a:ext cx="3857625" cy="30854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这个马戏团设计的非常独特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各式各样的道具让你眼花缭乱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你迫不及待又有所质疑地向内部走去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却发现了两个截然不同的大门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一个无比光滑，一个异常粗糙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你选择进入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589145" y="405384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光滑的门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367145" y="405384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粗糙的门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7505" y="638810"/>
            <a:ext cx="3857625" cy="2412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推开大门，你立刻被吸引了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一边是绚丽无比的灯光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一边是悦耳动听的歌声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经过艰难的抉择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你最终参加了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563745" y="3939540"/>
            <a:ext cx="1109980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灯光秀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646545" y="3939540"/>
            <a:ext cx="1109980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音乐会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7505" y="0"/>
            <a:ext cx="3857625" cy="6858000"/>
          </a:xfrm>
          <a:prstGeom prst="rect">
            <a:avLst/>
          </a:prstGeom>
        </p:spPr>
      </p:pic>
      <p:sp>
        <p:nvSpPr>
          <p:cNvPr id="3" name="内容占位符 9"/>
          <p:cNvSpPr>
            <a:spLocks noGrp="1"/>
          </p:cNvSpPr>
          <p:nvPr/>
        </p:nvSpPr>
        <p:spPr>
          <a:xfrm>
            <a:off x="4167505" y="638810"/>
            <a:ext cx="3857625" cy="33007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灯光秀的表演台上布满了各式各样的透明材料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普通的灯光经过他们后变的五彩斑斓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你被深深地吸引了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突然你碰到了一根木棍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低头一看是一根拐杖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  <a:p>
            <a:pPr marL="0" indent="0" algn="ctr">
              <a:buNone/>
            </a:pPr>
            <a:r>
              <a:rPr lang="zh-CN" altLang="en-US">
                <a:solidFill>
                  <a:schemeClr val="bg1"/>
                </a:solidFill>
                <a:latin typeface="Aa日式标题字（简繁）" panose="02010600010101010101" charset="-122"/>
                <a:ea typeface="Aa日式标题字（简繁）" panose="02010600010101010101" charset="-122"/>
              </a:rPr>
              <a:t>你会</a:t>
            </a:r>
            <a:endParaRPr lang="zh-CN" altLang="en-US">
              <a:solidFill>
                <a:schemeClr val="bg1"/>
              </a:solidFill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702810" y="421640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捡起拐杖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315710" y="4216400"/>
            <a:ext cx="1299845" cy="509905"/>
          </a:xfrm>
          <a:prstGeom prst="roundRect">
            <a:avLst/>
          </a:prstGeom>
          <a:solidFill>
            <a:srgbClr val="F21C77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x-none" sz="2000" b="1">
                <a:latin typeface="Aa日式标题字（简繁）" panose="02010600010101010101" charset="-122"/>
                <a:ea typeface="Aa日式标题字（简繁）" panose="02010600010101010101" charset="-122"/>
              </a:rPr>
              <a:t>不捡拐杖</a:t>
            </a:r>
            <a:endParaRPr lang="zh-CN" altLang="x-none" sz="2000" b="1">
              <a:latin typeface="Aa日式标题字（简繁）" panose="02010600010101010101" charset="-122"/>
              <a:ea typeface="Aa日式标题字（简繁）" panose="0201060001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</Words>
  <Application>WPS 演示</Application>
  <PresentationFormat>宽屏</PresentationFormat>
  <Paragraphs>130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7" baseType="lpstr">
      <vt:lpstr>Arial</vt:lpstr>
      <vt:lpstr>SimSun</vt:lpstr>
      <vt:lpstr>Wingdings</vt:lpstr>
      <vt:lpstr>Nimbus Roman No9 L</vt:lpstr>
      <vt:lpstr>Arial Black</vt:lpstr>
      <vt:lpstr>Droid Sans Fallback</vt:lpstr>
      <vt:lpstr>Microsoft YaHei</vt:lpstr>
      <vt:lpstr>黑体</vt:lpstr>
      <vt:lpstr>Arial Unicode MS</vt:lpstr>
      <vt:lpstr>SimSun</vt:lpstr>
      <vt:lpstr>AnjaliOldLipi</vt:lpstr>
      <vt:lpstr>D050000L</vt:lpstr>
      <vt:lpstr>Dingbats</vt:lpstr>
      <vt:lpstr>FreeMono</vt:lpstr>
      <vt:lpstr>Ani</vt:lpstr>
      <vt:lpstr>Aa日式标题字（简繁）</vt:lpstr>
      <vt:lpstr>OpenSymbol</vt:lpstr>
      <vt:lpstr>Calibri</vt:lpstr>
      <vt:lpstr>DejaVu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2019011939</cp:lastModifiedBy>
  <cp:revision>11</cp:revision>
  <dcterms:created xsi:type="dcterms:W3CDTF">2022-10-23T18:22:36Z</dcterms:created>
  <dcterms:modified xsi:type="dcterms:W3CDTF">2022-10-23T18:22:36Z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2052-11.1.0.11664</vt:lpwstr>
  </property>
  <property fmtid="{D5CDD505-2E9C-101B-9397-08002B2CF9AE}" pid="3" name="ICV">
    <vt:lpwstr/>
  </property>
</Properties>
</file>